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embeddedFontLst>
    <p:embeddedFont>
      <p:font typeface="Amarante" panose="020B0604020202020204" charset="0"/>
      <p:regular r:id="rId18"/>
    </p:embeddedFont>
    <p:embeddedFont>
      <p:font typeface="MV Boli" panose="02000500030200090000" pitchFamily="2" charset="0"/>
      <p:regular r:id="rId19"/>
    </p:embeddedFont>
    <p:embeddedFont>
      <p:font typeface="GIST-TLOTSwami" panose="02000400000000000000" pitchFamily="2" charset="0"/>
      <p:boldItalic r:id="rId20"/>
    </p:embeddedFont>
    <p:embeddedFont>
      <p:font typeface="Playbill" panose="040506030A0602020202" pitchFamily="82" charset="0"/>
      <p:regular r:id="rId21"/>
    </p:embeddedFont>
    <p:embeddedFont>
      <p:font typeface="Bahnschrift SemiBold SemiConden" panose="020B0502040204020203" pitchFamily="34" charset="0"/>
      <p:bold r:id="rId22"/>
    </p:embeddedFont>
    <p:embeddedFont>
      <p:font typeface="Impact" panose="020B0806030902050204" pitchFamily="34" charset="0"/>
      <p:regular r:id="rId23"/>
    </p:embeddedFont>
    <p:embeddedFont>
      <p:font typeface="The Godfather" panose="02000000000000000000" pitchFamily="2" charset="0"/>
      <p:regular r:id="rId24"/>
    </p:embeddedFont>
    <p:embeddedFont>
      <p:font typeface="Bookshelf Symbol 7" panose="05010101010101010101" pitchFamily="2" charset="2"/>
      <p:regular r:id="rId25"/>
    </p:embeddedFont>
    <p:embeddedFont>
      <p:font typeface="Chathura" panose="02000600000000000000" pitchFamily="2" charset="0"/>
      <p:regular r:id="rId26"/>
    </p:embeddedFont>
    <p:embeddedFont>
      <p:font typeface="Matura MT Script Capitals" panose="03020802060602070202" pitchFamily="66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aviPrakash" panose="02000600000000000000" pitchFamily="2" charset="0"/>
      <p:regular r:id="rId32"/>
    </p:embeddedFont>
    <p:embeddedFont>
      <p:font typeface="NATS" pitchFamily="2" charset="0"/>
      <p:regular r:id="rId33"/>
    </p:embeddedFont>
    <p:embeddedFont>
      <p:font typeface="Rockwell Condensed" panose="02060603050405020104" pitchFamily="18" charset="0"/>
      <p:regular r:id="rId34"/>
      <p:bold r:id="rId35"/>
    </p:embeddedFont>
    <p:embeddedFont>
      <p:font typeface="Agency FB" panose="020B0503020202020204" pitchFamily="34" charset="0"/>
      <p:regular r:id="rId36"/>
      <p:bold r:id="rId37"/>
    </p:embeddedFont>
    <p:embeddedFont>
      <p:font typeface="Syamala Ramana" panose="02000600000000000000" pitchFamily="2" charset="0"/>
      <p:regular r:id="rId38"/>
    </p:embeddedFont>
    <p:embeddedFont>
      <p:font typeface="Gill Sans MT Condensed" panose="020B0506020104020203" pitchFamily="34" charset="0"/>
      <p:regular r:id="rId39"/>
    </p:embeddedFont>
    <p:embeddedFont>
      <p:font typeface="Ramabhadra" panose="02000600000000000000" pitchFamily="2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E0000"/>
    <a:srgbClr val="0000FF"/>
    <a:srgbClr val="FF0000"/>
    <a:srgbClr val="666699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9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1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marR="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-762000" y="381000"/>
            <a:ext cx="64008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M.S.RAJU ARTS   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5400" b="0" i="0" u="none" strike="noStrike" cap="none">
                <a:solidFill>
                  <a:srgbClr val="FF0000"/>
                </a:solidFill>
                <a:latin typeface="Amarante"/>
                <a:ea typeface="Amarante"/>
                <a:cs typeface="Amarante"/>
                <a:sym typeface="Amarante"/>
              </a:rPr>
              <a:t>LOVECHESE</a:t>
            </a:r>
            <a:endParaRPr/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5400" b="0" i="0" u="none" strike="noStrike" cap="none">
              <a:solidFill>
                <a:srgbClr val="FF0000"/>
              </a:solidFill>
              <a:latin typeface="Amarante"/>
              <a:ea typeface="Amarante"/>
              <a:cs typeface="Amarante"/>
              <a:sym typeface="Amarante"/>
            </a:endParaRPr>
          </a:p>
          <a:p>
            <a:pPr marL="0" marR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M.S.RAJU  </a:t>
            </a:r>
            <a:endParaRPr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K.KODANDARAMIREDDY </a:t>
            </a:r>
            <a:endParaRPr/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MANISARMA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4953000" y="1447800"/>
            <a:ext cx="449580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102 RELESE</a:t>
            </a:r>
            <a:endParaRPr sz="66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 13CENT’S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75 – 2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100-1CENTER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45032" y="4311840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3200" b="1" cap="none" spc="0" dirty="0">
              <a:ln/>
              <a:effectLst/>
              <a:latin typeface="NATS" pitchFamily="2" charset="0"/>
              <a:cs typeface="NATS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8999" y="1822289"/>
            <a:ext cx="5876930" cy="264687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/>
            <a:r>
              <a:rPr lang="te-IN" sz="16600" b="1" dirty="0">
                <a:ln/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dist="63500" dir="9840000">
                    <a:srgbClr val="FE0000"/>
                  </a:innerShdw>
                </a:effectLst>
                <a:latin typeface="Syamala Ramana" panose="02000600000000000000" pitchFamily="2" charset="0"/>
                <a:ea typeface="Syamala Ramana" panose="02000600000000000000" pitchFamily="2" charset="0"/>
                <a:cs typeface="Syamala Ramana" panose="02000600000000000000" pitchFamily="2" charset="0"/>
              </a:rPr>
              <a:t>అగ్నిస్థలీ</a:t>
            </a:r>
          </a:p>
        </p:txBody>
      </p:sp>
      <p:sp>
        <p:nvSpPr>
          <p:cNvPr id="7" name="Rectangle 6"/>
          <p:cNvSpPr/>
          <p:nvPr/>
        </p:nvSpPr>
        <p:spPr>
          <a:xfrm>
            <a:off x="3259188" y="1468346"/>
            <a:ext cx="3196709" cy="70788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/>
            <a:r>
              <a:rPr lang="te-IN" sz="4000" b="1" dirty="0" smtClean="0">
                <a:ln/>
                <a:gradFill flip="none" rotWithShape="1">
                  <a:gsLst>
                    <a:gs pos="61500">
                      <a:srgbClr val="FE0000"/>
                    </a:gs>
                    <a:gs pos="49000">
                      <a:srgbClr val="D3E0EF"/>
                    </a:gs>
                    <a:gs pos="25000">
                      <a:srgbClr val="FE0000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FE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Ramabhadra" panose="02000600000000000000" pitchFamily="2" charset="0"/>
                <a:ea typeface="Syamala Ramana" panose="02000600000000000000" pitchFamily="2" charset="0"/>
                <a:cs typeface="Ramabhadra" panose="02000600000000000000" pitchFamily="2" charset="0"/>
              </a:rPr>
              <a:t>ఎస్.ఎస్.రాజమౌళి</a:t>
            </a:r>
          </a:p>
        </p:txBody>
      </p:sp>
    </p:spTree>
    <p:extLst>
      <p:ext uri="{BB962C8B-B14F-4D97-AF65-F5344CB8AC3E}">
        <p14:creationId xmlns:p14="http://schemas.microsoft.com/office/powerpoint/2010/main" val="147904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67492" y="1098345"/>
            <a:ext cx="5604419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te-IN" sz="23900" b="1" spc="600" dirty="0" smtClean="0">
                <a:ln w="0"/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ఏజెంట్స్ </a:t>
            </a:r>
            <a:endParaRPr lang="te-IN" sz="6600" b="1" spc="600" dirty="0">
              <a:ln w="0"/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7518" y="2539448"/>
            <a:ext cx="282641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sz="8800" b="1" spc="600" dirty="0" smtClean="0">
                <a:ln w="0"/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________</a:t>
            </a:r>
            <a:endParaRPr lang="te-IN" sz="3600" b="1" spc="600" dirty="0">
              <a:ln w="0"/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17254" y="1098344"/>
            <a:ext cx="5604419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te-IN" sz="23900" b="1" spc="60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ఏ</a:t>
            </a:r>
            <a:r>
              <a:rPr lang="te-IN" sz="23900" b="1" spc="600" dirty="0" smtClean="0">
                <a:ln w="0"/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జెంట్స్ </a:t>
            </a:r>
            <a:endParaRPr lang="te-IN" sz="6600" b="1" spc="600" dirty="0">
              <a:ln w="0"/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54009" y="4986746"/>
            <a:ext cx="8451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err="1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Puri</a:t>
            </a:r>
            <a:endParaRPr lang="en-US" sz="3600" b="1" cap="none" spc="0" dirty="0">
              <a:ln/>
              <a:solidFill>
                <a:schemeClr val="accent6">
                  <a:lumMod val="75000"/>
                </a:schemeClr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5776" y="4586635"/>
            <a:ext cx="19094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err="1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Yavan</a:t>
            </a:r>
            <a:r>
              <a:rPr lang="en-US" sz="2000" b="1" cap="none" spc="0" dirty="0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 </a:t>
            </a:r>
            <a:r>
              <a:rPr lang="en-US" sz="2000" b="1" cap="none" spc="0" dirty="0" smtClean="0">
                <a:ln/>
                <a:solidFill>
                  <a:schemeClr val="accent6">
                    <a:lumMod val="75000"/>
                  </a:schemeClr>
                </a:solidFill>
                <a:effectLst/>
                <a:latin typeface="Agency FB" panose="020B0503020202020204" pitchFamily="34" charset="0"/>
              </a:rPr>
              <a:t>Shankar</a:t>
            </a:r>
            <a:r>
              <a:rPr lang="en-US" sz="2000" b="1" cap="none" spc="0" dirty="0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 Raja</a:t>
            </a:r>
            <a:endParaRPr lang="en-US" sz="2000" b="1" cap="none" spc="0" dirty="0">
              <a:ln/>
              <a:solidFill>
                <a:schemeClr val="accent6">
                  <a:lumMod val="75000"/>
                </a:schemeClr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5536" y="290430"/>
            <a:ext cx="1518365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sz="34400" b="1" spc="60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2</a:t>
            </a:r>
            <a:endParaRPr lang="te-IN" sz="8000" b="1" spc="60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7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ecureservercdn.net/198.71.233.39/6nr.fe4.myftpupload.com/wp-content/uploads/2020/01/cropped-mythri-movie-logo-for-Website-2.png?time=1653402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59" y="45550"/>
            <a:ext cx="180975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 bwMode="invGray">
          <a:xfrm>
            <a:off x="765058" y="1543021"/>
            <a:ext cx="7007047" cy="31547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82550" h="38100" prst="coolSlant"/>
              <a:bevelB w="38100" h="38100"/>
            </a:sp3d>
          </a:bodyPr>
          <a:lstStyle/>
          <a:p>
            <a:pPr algn="ctr"/>
            <a:r>
              <a:rPr lang="te-IN" sz="19900" b="1" spc="-300" dirty="0">
                <a:ln w="0"/>
                <a:gradFill flip="none" rotWithShape="1">
                  <a:gsLst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50800" dist="38100" dir="2700000" sx="101000" sy="101000" algn="tl" rotWithShape="0">
                    <a:srgbClr val="FF0000"/>
                  </a:outerShdw>
                </a:effectLst>
                <a:latin typeface="Syamala Ramana" panose="02000600000000000000" pitchFamily="2" charset="0"/>
                <a:ea typeface="Syamala Ramana" panose="02000600000000000000" pitchFamily="2" charset="0"/>
                <a:cs typeface="Syamala Ramana" panose="02000600000000000000" pitchFamily="2" charset="0"/>
              </a:rPr>
              <a:t>రా</a:t>
            </a:r>
            <a:r>
              <a:rPr lang="te-IN" sz="13800" b="1" spc="-300" dirty="0">
                <a:ln w="0"/>
                <a:gradFill flip="none" rotWithShape="1">
                  <a:gsLst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50800" dist="38100" dir="2700000" sx="101000" sy="101000" algn="tl" rotWithShape="0">
                    <a:srgbClr val="FF0000"/>
                  </a:outerShdw>
                </a:effectLst>
                <a:latin typeface="Syamala Ramana" panose="02000600000000000000" pitchFamily="2" charset="0"/>
                <a:ea typeface="Syamala Ramana" panose="02000600000000000000" pitchFamily="2" charset="0"/>
                <a:cs typeface="Syamala Ramana" panose="02000600000000000000" pitchFamily="2" charset="0"/>
              </a:rPr>
              <a:t>ధారా</a:t>
            </a:r>
            <a:r>
              <a:rPr lang="te-IN" sz="19900" b="1" spc="-300" dirty="0">
                <a:ln w="0"/>
                <a:gradFill flip="none" rotWithShape="1">
                  <a:gsLst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50800" dist="38100" dir="2700000" sx="101000" sy="101000" algn="tl" rotWithShape="0">
                    <a:srgbClr val="FF0000"/>
                  </a:outerShdw>
                </a:effectLst>
                <a:latin typeface="Syamala Ramana" panose="02000600000000000000" pitchFamily="2" charset="0"/>
                <a:ea typeface="Syamala Ramana" panose="02000600000000000000" pitchFamily="2" charset="0"/>
                <a:cs typeface="Syamala Ramana" panose="02000600000000000000" pitchFamily="2" charset="0"/>
              </a:rPr>
              <a:t>జ్</a:t>
            </a:r>
            <a:endParaRPr lang="te-IN" sz="13800" b="1" spc="-300" dirty="0">
              <a:ln w="0"/>
              <a:gradFill flip="none" rotWithShape="1">
                <a:gsLst>
                  <a:gs pos="97000">
                    <a:schemeClr val="bg1">
                      <a:lumMod val="85000"/>
                    </a:schemeClr>
                  </a:gs>
                  <a:gs pos="14000">
                    <a:schemeClr val="tx1"/>
                  </a:gs>
                  <a:gs pos="44000">
                    <a:schemeClr val="bg1">
                      <a:lumMod val="75000"/>
                    </a:schemeClr>
                  </a:gs>
                  <a:gs pos="69000">
                    <a:schemeClr val="tx1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50800" dist="38100" dir="2700000" sx="101000" sy="101000" algn="tl" rotWithShape="0">
                  <a:srgbClr val="FF0000"/>
                </a:outerShdw>
              </a:effectLst>
              <a:latin typeface="Syamala Ramana" panose="02000600000000000000" pitchFamily="2" charset="0"/>
              <a:ea typeface="Syamala Ramana" panose="02000600000000000000" pitchFamily="2" charset="0"/>
              <a:cs typeface="Syamala Ramana" panose="020006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21309" y="372182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spc="-150" dirty="0" err="1" smtClean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Devi</a:t>
            </a:r>
            <a:r>
              <a:rPr lang="en-US" sz="2000" b="1" spc="-150" dirty="0" err="1" smtClean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SriPrasad</a:t>
            </a:r>
            <a:endParaRPr lang="en-US" sz="2000" b="1" spc="-150" dirty="0">
              <a:gradFill>
                <a:gsLst>
                  <a:gs pos="37000">
                    <a:schemeClr val="tx1"/>
                  </a:gs>
                  <a:gs pos="80000">
                    <a:schemeClr val="tx1"/>
                  </a:gs>
                  <a:gs pos="97000">
                    <a:schemeClr val="bg1">
                      <a:lumMod val="85000"/>
                    </a:schemeClr>
                  </a:gs>
                  <a:gs pos="14000">
                    <a:schemeClr val="tx1"/>
                  </a:gs>
                  <a:gs pos="44000">
                    <a:schemeClr val="bg1">
                      <a:lumMod val="75000"/>
                    </a:schemeClr>
                  </a:gs>
                  <a:gs pos="69000">
                    <a:schemeClr val="tx1"/>
                  </a:gs>
                </a:gsLst>
                <a:path path="circle">
                  <a:fillToRect l="100000" b="100000"/>
                </a:path>
              </a:gradFill>
              <a:effectLst>
                <a:innerShdw blurRad="63500" dist="50800" dir="13500000">
                  <a:schemeClr val="tx1">
                    <a:alpha val="50000"/>
                  </a:schemeClr>
                </a:innerShdw>
              </a:effectLst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8590" y="1690942"/>
            <a:ext cx="3348994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400" b="1" spc="-300" dirty="0" err="1" smtClean="0">
                <a:solidFill>
                  <a:schemeClr val="tx1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Matura MT Script Capitals" panose="03020802060602070202" pitchFamily="66" charset="0"/>
                <a:cs typeface="Chathura" panose="02000600000000000000" pitchFamily="2" charset="0"/>
              </a:rPr>
              <a:t>S</a:t>
            </a:r>
            <a:r>
              <a:rPr lang="en-US" sz="5400" b="1" spc="-300" dirty="0" err="1" smtClean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Matura MT Script Capitals" panose="03020802060602070202" pitchFamily="66" charset="0"/>
                <a:cs typeface="Chathura" panose="02000600000000000000" pitchFamily="2" charset="0"/>
              </a:rPr>
              <a:t>ukumar’</a:t>
            </a:r>
            <a:r>
              <a:rPr lang="en-US" sz="5400" b="1" spc="-300" dirty="0" err="1" smtClean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Matura MT Script Capitals" panose="03020802060602070202" pitchFamily="66" charset="0"/>
                <a:cs typeface="Chathura" panose="02000600000000000000" pitchFamily="2" charset="0"/>
              </a:rPr>
              <a:t>S</a:t>
            </a:r>
            <a:endParaRPr lang="en-US" sz="5400" b="1" spc="-300" dirty="0">
              <a:solidFill>
                <a:srgbClr val="FF0000"/>
              </a:solidFill>
              <a:effectLst>
                <a:innerShdw blurRad="63500" dist="50800" dir="13500000">
                  <a:schemeClr val="tx1">
                    <a:alpha val="50000"/>
                  </a:schemeClr>
                </a:innerShdw>
              </a:effectLst>
              <a:latin typeface="Matura MT Script Capitals" panose="03020802060602070202" pitchFamily="66" charset="0"/>
              <a:cs typeface="Chathura" panose="020006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6818" y="3731700"/>
            <a:ext cx="278153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spc="-150" dirty="0" smtClean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N</a:t>
            </a:r>
            <a:r>
              <a:rPr lang="en-US" sz="2000" b="1" spc="-150" dirty="0" smtClean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aveen </a:t>
            </a:r>
            <a:r>
              <a:rPr lang="en-US" sz="2000" b="1" spc="-150" dirty="0" err="1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Yerneni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 </a:t>
            </a:r>
            <a:r>
              <a:rPr lang="en-US" sz="2000" b="1" spc="-150" dirty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&amp;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 Ravi </a:t>
            </a:r>
            <a:r>
              <a:rPr lang="en-US" sz="2000" b="1" spc="-150" dirty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S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hankar</a:t>
            </a:r>
          </a:p>
        </p:txBody>
      </p:sp>
    </p:spTree>
    <p:extLst>
      <p:ext uri="{BB962C8B-B14F-4D97-AF65-F5344CB8AC3E}">
        <p14:creationId xmlns:p14="http://schemas.microsoft.com/office/powerpoint/2010/main" val="267541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ecureservercdn.net/198.71.233.39/6nr.fe4.myftpupload.com/wp-content/uploads/2020/01/cropped-mythri-movie-logo-for-Website-2.png?time=1653402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59" y="45550"/>
            <a:ext cx="180975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 bwMode="invGray">
          <a:xfrm>
            <a:off x="1382214" y="1543021"/>
            <a:ext cx="5772734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82550" h="38100" prst="coolSlant"/>
              <a:bevelB w="38100" h="38100"/>
            </a:sp3d>
          </a:bodyPr>
          <a:lstStyle/>
          <a:p>
            <a:pPr algn="ctr"/>
            <a:r>
              <a:rPr lang="te-IN" sz="11500" b="1" spc="-300" dirty="0">
                <a:ln w="0"/>
                <a:gradFill flip="none" rotWithShape="1">
                  <a:gsLst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50800" dist="38100" dir="2700000" sx="101000" sy="101000" algn="tl" rotWithShape="0">
                    <a:srgbClr val="FF0000"/>
                  </a:outerShdw>
                </a:effectLst>
                <a:latin typeface="RaviPrakash" panose="02000600000000000000" pitchFamily="2" charset="0"/>
                <a:ea typeface="RaviPrakash" panose="02000600000000000000" pitchFamily="2" charset="0"/>
                <a:cs typeface="RaviPrakash" panose="02000600000000000000" pitchFamily="2" charset="0"/>
              </a:rPr>
              <a:t>డిపార్ట్‌మెంట్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1309" y="372182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spc="-150" dirty="0" err="1" smtClean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Devi</a:t>
            </a:r>
            <a:r>
              <a:rPr lang="en-US" sz="2000" b="1" spc="-150" dirty="0" err="1" smtClean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SriPrasad</a:t>
            </a:r>
            <a:endParaRPr lang="en-US" sz="2000" b="1" spc="-150" dirty="0">
              <a:gradFill>
                <a:gsLst>
                  <a:gs pos="37000">
                    <a:schemeClr val="tx1"/>
                  </a:gs>
                  <a:gs pos="80000">
                    <a:schemeClr val="tx1"/>
                  </a:gs>
                  <a:gs pos="97000">
                    <a:schemeClr val="bg1">
                      <a:lumMod val="85000"/>
                    </a:schemeClr>
                  </a:gs>
                  <a:gs pos="14000">
                    <a:schemeClr val="tx1"/>
                  </a:gs>
                  <a:gs pos="44000">
                    <a:schemeClr val="bg1">
                      <a:lumMod val="75000"/>
                    </a:schemeClr>
                  </a:gs>
                  <a:gs pos="69000">
                    <a:schemeClr val="tx1"/>
                  </a:gs>
                </a:gsLst>
                <a:path path="circle">
                  <a:fillToRect l="100000" b="100000"/>
                </a:path>
              </a:gradFill>
              <a:effectLst>
                <a:innerShdw blurRad="63500" dist="50800" dir="13500000">
                  <a:schemeClr val="tx1">
                    <a:alpha val="50000"/>
                  </a:schemeClr>
                </a:innerShdw>
              </a:effectLst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6818" y="3731700"/>
            <a:ext cx="278153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spc="-150" dirty="0" smtClean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N</a:t>
            </a:r>
            <a:r>
              <a:rPr lang="en-US" sz="2000" b="1" spc="-150" dirty="0" smtClean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aveen </a:t>
            </a:r>
            <a:r>
              <a:rPr lang="en-US" sz="2000" b="1" spc="-150" dirty="0" err="1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Yerneni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 </a:t>
            </a:r>
            <a:r>
              <a:rPr lang="en-US" sz="2000" b="1" spc="-150" dirty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&amp;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 Ravi </a:t>
            </a:r>
            <a:r>
              <a:rPr lang="en-US" sz="2000" b="1" spc="-150" dirty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S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hankar</a:t>
            </a:r>
          </a:p>
        </p:txBody>
      </p:sp>
    </p:spTree>
    <p:extLst>
      <p:ext uri="{BB962C8B-B14F-4D97-AF65-F5344CB8AC3E}">
        <p14:creationId xmlns:p14="http://schemas.microsoft.com/office/powerpoint/2010/main" val="3712385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8190984" cy="4348519"/>
            <a:chOff x="0" y="0"/>
            <a:chExt cx="8190984" cy="4348519"/>
          </a:xfrm>
        </p:grpSpPr>
        <p:grpSp>
          <p:nvGrpSpPr>
            <p:cNvPr id="4" name="Group 3"/>
            <p:cNvGrpSpPr/>
            <p:nvPr/>
          </p:nvGrpSpPr>
          <p:grpSpPr>
            <a:xfrm>
              <a:off x="1615145" y="1701641"/>
              <a:ext cx="6575839" cy="2646878"/>
              <a:chOff x="1587153" y="1682980"/>
              <a:chExt cx="6575839" cy="2646878"/>
            </a:xfrm>
          </p:grpSpPr>
          <p:sp>
            <p:nvSpPr>
              <p:cNvPr id="10" name="Rectangle 9"/>
              <p:cNvSpPr/>
              <p:nvPr/>
            </p:nvSpPr>
            <p:spPr bwMode="invGray">
              <a:xfrm>
                <a:off x="1587153" y="1682980"/>
                <a:ext cx="6575839" cy="264687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perspectiveRight"/>
                <a:lightRig rig="sunset" dir="t"/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wrap="none" lIns="91440" tIns="45720" rIns="91440" bIns="45720">
                <a:spAutoFit/>
                <a:scene3d>
                  <a:camera prst="perspectiveRight"/>
                  <a:lightRig rig="sunset" dir="t"/>
                </a:scene3d>
                <a:sp3d extrusionH="57150" prstMaterial="dkEdge">
                  <a:bevelT w="38100" h="38100" prst="angle"/>
                  <a:bevelB w="50800" h="38100" prst="riblet"/>
                </a:sp3d>
              </a:bodyPr>
              <a:lstStyle/>
              <a:p>
                <a:pPr algn="ctr"/>
                <a:r>
                  <a:rPr lang="te-IN" sz="16600" b="1" spc="-3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0000FF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RaviPrakash" panose="02000600000000000000" pitchFamily="2" charset="0"/>
                    <a:ea typeface="RaviPrakash" panose="02000600000000000000" pitchFamily="2" charset="0"/>
                    <a:cs typeface="RaviPrakash" panose="02000600000000000000" pitchFamily="2" charset="0"/>
                  </a:rPr>
                  <a:t>డి</a:t>
                </a:r>
                <a:r>
                  <a:rPr lang="te-IN" sz="11500" b="1" spc="-3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0000FF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RaviPrakash" panose="02000600000000000000" pitchFamily="2" charset="0"/>
                    <a:ea typeface="RaviPrakash" panose="02000600000000000000" pitchFamily="2" charset="0"/>
                    <a:cs typeface="RaviPrakash" panose="02000600000000000000" pitchFamily="2" charset="0"/>
                  </a:rPr>
                  <a:t>పా</a:t>
                </a:r>
                <a:r>
                  <a:rPr lang="te-IN" sz="11500" b="1" spc="-300" dirty="0" smtClean="0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RaviPrakash" panose="02000600000000000000" pitchFamily="2" charset="0"/>
                    <a:ea typeface="RaviPrakash" panose="02000600000000000000" pitchFamily="2" charset="0"/>
                    <a:cs typeface="RaviPrakash" panose="02000600000000000000" pitchFamily="2" charset="0"/>
                  </a:rPr>
                  <a:t>ర్ట్‌</a:t>
                </a:r>
                <a:r>
                  <a:rPr lang="te-IN" sz="11500" b="1" spc="-3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FE0000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RaviPrakash" panose="02000600000000000000" pitchFamily="2" charset="0"/>
                    <a:ea typeface="RaviPrakash" panose="02000600000000000000" pitchFamily="2" charset="0"/>
                    <a:cs typeface="RaviPrakash" panose="02000600000000000000" pitchFamily="2" charset="0"/>
                  </a:rPr>
                  <a:t>మెం</a:t>
                </a:r>
                <a:r>
                  <a:rPr lang="te-IN" sz="16600" b="1" spc="-3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FE0000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RaviPrakash" panose="02000600000000000000" pitchFamily="2" charset="0"/>
                    <a:ea typeface="RaviPrakash" panose="02000600000000000000" pitchFamily="2" charset="0"/>
                    <a:cs typeface="RaviPrakash" panose="02000600000000000000" pitchFamily="2" charset="0"/>
                  </a:rPr>
                  <a:t>ట్</a:t>
                </a:r>
                <a:endParaRPr lang="te-IN" sz="11500" b="1" spc="-300" dirty="0">
                  <a:ln w="0">
                    <a:solidFill>
                      <a:schemeClr val="tx1"/>
                    </a:solidFill>
                  </a:ln>
                  <a:solidFill>
                    <a:srgbClr val="FE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RaviPrakash" panose="02000600000000000000" pitchFamily="2" charset="0"/>
                  <a:ea typeface="RaviPrakash" panose="02000600000000000000" pitchFamily="2" charset="0"/>
                  <a:cs typeface="RaviPrakash" panose="02000600000000000000" pitchFamily="2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5309119" y="1847461"/>
                <a:ext cx="1212333" cy="311380"/>
                <a:chOff x="5178490" y="1278294"/>
                <a:chExt cx="1772169" cy="404865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5178490" y="1278294"/>
                  <a:ext cx="578498" cy="404686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756988" y="1278473"/>
                  <a:ext cx="578498" cy="40468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372161" y="1278473"/>
                  <a:ext cx="578498" cy="40468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" name="Rectangle 12"/>
            <p:cNvSpPr/>
            <p:nvPr/>
          </p:nvSpPr>
          <p:spPr>
            <a:xfrm>
              <a:off x="5038695" y="3025080"/>
              <a:ext cx="99258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spc="50" dirty="0" smtClean="0">
                  <a:ln w="0"/>
                  <a:solidFill>
                    <a:srgbClr val="0000FF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J</a:t>
              </a:r>
              <a:r>
                <a:rPr lang="en-US" sz="7200" spc="50" dirty="0" smtClean="0">
                  <a:ln w="0"/>
                  <a:solidFill>
                    <a:schemeClr val="tx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a</a:t>
              </a:r>
              <a:r>
                <a:rPr lang="en-US" sz="7200" spc="50" dirty="0" smtClean="0">
                  <a:ln w="0"/>
                  <a:solidFill>
                    <a:srgbClr val="FE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i</a:t>
              </a:r>
              <a:endParaRPr lang="en-US" sz="7200" cap="none" spc="50" dirty="0">
                <a:ln w="0"/>
                <a:solidFill>
                  <a:srgbClr val="FE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Rockwell Condensed" panose="020606030504050201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08444" y="3140177"/>
              <a:ext cx="163057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spc="50" dirty="0" err="1" smtClean="0">
                  <a:ln w="0"/>
                  <a:solidFill>
                    <a:srgbClr val="0000FF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Devi</a:t>
              </a:r>
              <a:r>
                <a:rPr lang="en-US" sz="2400" spc="50" dirty="0" err="1" smtClean="0">
                  <a:ln w="0"/>
                  <a:solidFill>
                    <a:schemeClr val="tx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Sri</a:t>
              </a:r>
              <a:r>
                <a:rPr lang="en-US" sz="2400" spc="50" dirty="0" err="1" smtClean="0">
                  <a:ln w="0"/>
                  <a:solidFill>
                    <a:srgbClr val="FF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Prasad</a:t>
              </a:r>
              <a:endParaRPr lang="en-US" sz="2400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Rockwell Condensed" panose="020606030504050201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99756" y="3140177"/>
              <a:ext cx="15151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spc="50" dirty="0" smtClean="0">
                  <a:ln w="0"/>
                  <a:solidFill>
                    <a:srgbClr val="0000FF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Allu</a:t>
              </a:r>
              <a:r>
                <a:rPr lang="en-US" sz="2400" spc="50" dirty="0" smtClean="0">
                  <a:ln w="0"/>
                  <a:solidFill>
                    <a:srgbClr val="FE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 </a:t>
              </a:r>
              <a:r>
                <a:rPr lang="en-US" sz="2400" spc="50" dirty="0" err="1" smtClean="0">
                  <a:ln w="0"/>
                  <a:solidFill>
                    <a:srgbClr val="FE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Aravind</a:t>
              </a:r>
              <a:endParaRPr lang="en-US" sz="2400" cap="none" spc="50" dirty="0">
                <a:ln w="0"/>
                <a:solidFill>
                  <a:srgbClr val="0000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Rockwell Condensed" panose="02060603050405020104" pitchFamily="18" charset="0"/>
              </a:endParaRPr>
            </a:p>
          </p:txBody>
        </p:sp>
        <p:pic>
          <p:nvPicPr>
            <p:cNvPr id="9" name="Picture 2" descr="Geetha_Arts.jpg (350×263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97847" cy="1275811"/>
            </a:xfrm>
            <a:prstGeom prst="rect">
              <a:avLst/>
            </a:prstGeom>
            <a:solidFill>
              <a:srgbClr val="FE0000"/>
            </a:solidFill>
          </p:spPr>
        </p:pic>
      </p:grpSp>
    </p:spTree>
    <p:extLst>
      <p:ext uri="{BB962C8B-B14F-4D97-AF65-F5344CB8AC3E}">
        <p14:creationId xmlns:p14="http://schemas.microsoft.com/office/powerpoint/2010/main" val="383391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043405" y="1268964"/>
            <a:ext cx="4649030" cy="2646878"/>
            <a:chOff x="2043405" y="1268964"/>
            <a:chExt cx="4649030" cy="2646878"/>
          </a:xfrm>
        </p:grpSpPr>
        <p:sp>
          <p:nvSpPr>
            <p:cNvPr id="6" name="TextBox 5"/>
            <p:cNvSpPr txBox="1"/>
            <p:nvPr/>
          </p:nvSpPr>
          <p:spPr>
            <a:xfrm>
              <a:off x="2043405" y="1268964"/>
              <a:ext cx="464903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spc="600" dirty="0" err="1" smtClean="0">
                  <a:solidFill>
                    <a:srgbClr val="FF3300"/>
                  </a:solidFill>
                  <a:latin typeface="The Godfather" panose="02000000000000000000" pitchFamily="2" charset="0"/>
                </a:rPr>
                <a:t>V</a:t>
              </a:r>
              <a:r>
                <a:rPr lang="en-US" sz="16600" b="1" spc="600" dirty="0" err="1" smtClean="0">
                  <a:latin typeface="The Godfather" panose="02000000000000000000" pitchFamily="2" charset="0"/>
                </a:rPr>
                <a:t>int</a:t>
              </a:r>
              <a:r>
                <a:rPr lang="en-US" sz="16600" b="1" spc="600" dirty="0" err="1" smtClean="0">
                  <a:solidFill>
                    <a:srgbClr val="FF3300"/>
                  </a:solidFill>
                  <a:latin typeface="The Godfather" panose="02000000000000000000" pitchFamily="2" charset="0"/>
                </a:rPr>
                <a:t>AG</a:t>
              </a:r>
              <a:r>
                <a:rPr lang="en-US" sz="16600" b="1" spc="600" dirty="0" err="1" smtClean="0">
                  <a:latin typeface="The Godfather" panose="02000000000000000000" pitchFamily="2" charset="0"/>
                </a:rPr>
                <a:t>e</a:t>
              </a:r>
              <a:endParaRPr lang="en-US" sz="16600" b="1" spc="600" dirty="0">
                <a:latin typeface="The Godfathe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40244" y="1399793"/>
              <a:ext cx="116249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e-IN" sz="5400" b="1" dirty="0">
                  <a:ln/>
                  <a:solidFill>
                    <a:schemeClr val="tx1"/>
                  </a:solidFill>
                  <a:latin typeface="Chathura" panose="02000600000000000000" pitchFamily="2" charset="0"/>
                  <a:cs typeface="Chathura" panose="02000600000000000000" pitchFamily="2" charset="0"/>
                </a:rPr>
                <a:t>విం</a:t>
              </a:r>
              <a:r>
                <a:rPr lang="te-IN" sz="5400" b="1" dirty="0">
                  <a:ln/>
                  <a:solidFill>
                    <a:srgbClr val="FF3300"/>
                  </a:solidFill>
                  <a:latin typeface="Chathura" panose="02000600000000000000" pitchFamily="2" charset="0"/>
                  <a:cs typeface="Chathura" panose="02000600000000000000" pitchFamily="2" charset="0"/>
                </a:rPr>
                <a:t>టే</a:t>
              </a:r>
              <a:r>
                <a:rPr lang="te-IN" sz="5400" b="1" dirty="0">
                  <a:ln/>
                  <a:solidFill>
                    <a:schemeClr val="tx1"/>
                  </a:solidFill>
                  <a:latin typeface="Chathura" panose="02000600000000000000" pitchFamily="2" charset="0"/>
                  <a:cs typeface="Chathura" panose="02000600000000000000" pitchFamily="2" charset="0"/>
                </a:rPr>
                <a:t>జ్</a:t>
              </a:r>
              <a:endParaRPr lang="en-US" sz="5400" b="1" cap="none" spc="0" dirty="0">
                <a:ln/>
                <a:solidFill>
                  <a:schemeClr val="tx1"/>
                </a:solidFill>
                <a:latin typeface="Chathura" panose="02000600000000000000" pitchFamily="2" charset="0"/>
                <a:cs typeface="Chathura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16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GTA vice city-Deluxe\FILMS\prakshalan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600"/>
            <a:ext cx="9144000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4191000" y="-49113"/>
            <a:ext cx="4495800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152 RELESE</a:t>
            </a:r>
            <a:endParaRPr sz="60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32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r>
              <a:rPr lang="en-US" sz="2800" b="1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3CENT’S</a:t>
            </a:r>
            <a:endParaRPr sz="4400" b="1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75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– 25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100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-11CENTER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125-  3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150-1cent    156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5" descr="D:\GTA vice city-Deluxe\FILMS\pupai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4495800" y="381000"/>
            <a:ext cx="5181600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13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188</a:t>
            </a:r>
            <a:r>
              <a:rPr lang="en-US" sz="4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6" descr="D:\GTA vice city-Deluxe\FILMS\merup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6705600" y="28956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400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629400" y="3733800"/>
            <a:ext cx="228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705600" y="3573959"/>
            <a:ext cx="2286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Swarna DTS a/c</a:t>
            </a: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7" descr="C:\Documents and Settings\Administrator\Desktop\GTA 4 Vice City\FILMS\urum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3027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553200" y="53340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409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371600" y="-582380"/>
            <a:ext cx="11327363" cy="6371642"/>
            <a:chOff x="-1371600" y="-582380"/>
            <a:chExt cx="11327363" cy="6371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1600" y="-582380"/>
              <a:ext cx="11327363" cy="637164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524861" y="2911351"/>
              <a:ext cx="2719014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1" u="sng" spc="60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HEIST</a:t>
              </a:r>
              <a:endParaRPr lang="en-US" sz="11500" b="1" u="sng" spc="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97141" y="4435350"/>
              <a:ext cx="938077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Satya</a:t>
              </a:r>
              <a:endPara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45519" y="5032945"/>
              <a:ext cx="224131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Pawan.CH – Ravi </a:t>
              </a:r>
              <a:r>
                <a:rPr lang="en-US" sz="2800" b="1" dirty="0" err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Basur</a:t>
              </a:r>
              <a:endPara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4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24000" y="0"/>
            <a:ext cx="12192000" cy="6858000"/>
            <a:chOff x="-1524000" y="0"/>
            <a:chExt cx="12192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24000" y="0"/>
              <a:ext cx="12192000" cy="6858000"/>
            </a:xfrm>
            <a:prstGeom prst="rect">
              <a:avLst/>
            </a:prstGeom>
          </p:spPr>
        </p:pic>
        <p:pic>
          <p:nvPicPr>
            <p:cNvPr id="1026" name="Picture 2" descr="File:Haarika Hassine Logo.pn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0" y="0"/>
              <a:ext cx="2144939" cy="903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991100" y="4091284"/>
              <a:ext cx="5534025" cy="156966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te-IN" sz="9600" b="1" spc="-3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ookshelf Symbol 7" panose="05010101010101010101" pitchFamily="2" charset="2"/>
                </a:rPr>
                <a:t>స్నేహం</a:t>
              </a:r>
              <a:endParaRPr lang="en-US" sz="9600" b="1" cap="none" spc="-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shelf Symbol 7" panose="05010101010101010101" pitchFamily="2" charset="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40044" y="5526091"/>
              <a:ext cx="20361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Trivikram</a:t>
              </a:r>
              <a:endPara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41142" y="5767117"/>
              <a:ext cx="1242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S.ChinaBabu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6797" y="5767116"/>
              <a:ext cx="861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Anirudh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8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25" y="149290"/>
            <a:ext cx="11535747" cy="6488858"/>
          </a:xfrm>
          <a:prstGeom prst="rect">
            <a:avLst/>
          </a:prstGeom>
        </p:spPr>
      </p:pic>
      <p:pic>
        <p:nvPicPr>
          <p:cNvPr id="1026" name="Picture 2" descr="Annapurna Studio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936" y="240200"/>
            <a:ext cx="681136" cy="8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09928" y="2214761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SUDHER VARMA</a:t>
            </a:r>
            <a:endParaRPr lang="en-US" sz="44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3206" y="968267"/>
            <a:ext cx="5306261" cy="156966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e-IN" sz="9600" b="1" i="1" dirty="0">
                <a:ln/>
                <a:solidFill>
                  <a:srgbClr val="FF0000"/>
                </a:solidFill>
              </a:rPr>
              <a:t>ధాయాది</a:t>
            </a:r>
            <a:endParaRPr lang="en-US" sz="6600" b="1" i="1" cap="none" spc="0" dirty="0">
              <a:ln/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7185" y="2977027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tx1"/>
                </a:solidFill>
                <a:latin typeface="Playbill" panose="040506030A0602020202" pitchFamily="82" charset="0"/>
              </a:rPr>
              <a:t>Story – Screenplay</a:t>
            </a:r>
          </a:p>
          <a:p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Ramgopal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Varma –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Chandrashekar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Yeleti</a:t>
            </a:r>
            <a:endParaRPr lang="en-US" sz="1800" dirty="0">
              <a:solidFill>
                <a:srgbClr val="FFFF00"/>
              </a:solidFill>
              <a:latin typeface="Playbill" panose="040506030A06020202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2946" y="2630259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Nagarjuna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Akkineni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 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SandeepChowtha</a:t>
            </a:r>
            <a:endParaRPr lang="en-US" sz="32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2644" y="2267539"/>
            <a:ext cx="5501683" cy="221599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e-IN" sz="13800" b="1" u="sng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దొంగలాట</a:t>
            </a:r>
            <a:endParaRPr lang="en-US" sz="13800" b="1" u="sng" cap="none" spc="50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thura" panose="02000600000000000000" pitchFamily="2" charset="0"/>
              <a:cs typeface="Chathu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086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99</Words>
  <Application>Microsoft Office PowerPoint</Application>
  <PresentationFormat>On-screen Show (4:3)</PresentationFormat>
  <Paragraphs>59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5" baseType="lpstr">
      <vt:lpstr>Amarante</vt:lpstr>
      <vt:lpstr>Arial</vt:lpstr>
      <vt:lpstr>MV Boli</vt:lpstr>
      <vt:lpstr>GIST-TLOTSwami</vt:lpstr>
      <vt:lpstr>Playbill</vt:lpstr>
      <vt:lpstr>Bahnschrift SemiBold SemiConden</vt:lpstr>
      <vt:lpstr>Impact</vt:lpstr>
      <vt:lpstr>The Godfather</vt:lpstr>
      <vt:lpstr>Bookshelf Symbol 7</vt:lpstr>
      <vt:lpstr>Chathura</vt:lpstr>
      <vt:lpstr>Matura MT Script Capitals</vt:lpstr>
      <vt:lpstr>Calibri</vt:lpstr>
      <vt:lpstr>RaviPrakash</vt:lpstr>
      <vt:lpstr>NATS</vt:lpstr>
      <vt:lpstr>Rockwell Condensed</vt:lpstr>
      <vt:lpstr>Agency FB</vt:lpstr>
      <vt:lpstr>Syamala Ramana</vt:lpstr>
      <vt:lpstr>Gill Sans MT Condensed</vt:lpstr>
      <vt:lpstr>Ramabhadra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Mounika Satya</dc:creator>
  <cp:lastModifiedBy>Mounika Satya</cp:lastModifiedBy>
  <cp:revision>36</cp:revision>
  <dcterms:modified xsi:type="dcterms:W3CDTF">2022-07-17T07:43:38Z</dcterms:modified>
</cp:coreProperties>
</file>